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2"/>
  </p:normalViewPr>
  <p:slideViewPr>
    <p:cSldViewPr snapToGrid="0">
      <p:cViewPr varScale="1">
        <p:scale>
          <a:sx n="39" d="100"/>
          <a:sy n="39" d="100"/>
        </p:scale>
        <p:origin x="88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여기에 인용을 입력하십시오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54141"/>
            <a:ext cx="19621500" cy="871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“여기에 인용을 입력하십시오.” </a:t>
            </a:r>
          </a:p>
        </p:txBody>
      </p:sp>
      <p:sp>
        <p:nvSpPr>
          <p:cNvPr id="9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풀로 뒤덮인 사구에서 바라본 해변과 바다"/>
          <p:cNvSpPr>
            <a:spLocks noGrp="1"/>
          </p:cNvSpPr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풀로 뒤덮인 사구에서 바라본 해변과 바다"/>
          <p:cNvSpPr>
            <a:spLocks noGrp="1"/>
          </p:cNvSpPr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제목 텍스트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제목 텍스트</a:t>
            </a:r>
          </a:p>
        </p:txBody>
      </p:sp>
      <p:sp>
        <p:nvSpPr>
          <p:cNvPr id="2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텍스트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전경에 짧은 울타리를 두고 해안에서 낮게 비행하는 왜가리"/>
          <p:cNvSpPr>
            <a:spLocks noGrp="1"/>
          </p:cNvSpPr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제목 텍스트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제목 텍스트</a:t>
            </a:r>
          </a:p>
        </p:txBody>
      </p:sp>
      <p:sp>
        <p:nvSpPr>
          <p:cNvPr id="4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7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바다로 이어지는 두 언덕 사이의 모랫길"/>
          <p:cNvSpPr>
            <a:spLocks noGrp="1"/>
          </p:cNvSpPr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67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6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바다로 이어지는 두 언덕 사이의 모랫길"/>
          <p:cNvSpPr>
            <a:spLocks noGrp="1"/>
          </p:cNvSpPr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전경에 짧은 울타리를 두고 해안에서 낮게 비행하는 왜가리"/>
          <p:cNvSpPr>
            <a:spLocks noGrp="1"/>
          </p:cNvSpPr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풀로 뒤덮인 사구에서 바라본 해변과 바다"/>
          <p:cNvSpPr>
            <a:spLocks noGrp="1"/>
          </p:cNvSpPr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ragh"/>
          <p:cNvSpPr txBox="1"/>
          <p:nvPr/>
        </p:nvSpPr>
        <p:spPr>
          <a:xfrm>
            <a:off x="9686506" y="4170408"/>
            <a:ext cx="5010988" cy="2103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000"/>
            </a:lvl1pPr>
          </a:lstStyle>
          <a:p>
            <a:r>
              <a:t>Gra</a:t>
            </a:r>
            <a:r>
              <a:rPr lang="en-US"/>
              <a:t>p</a:t>
            </a:r>
            <a:r>
              <a:t>h</a:t>
            </a:r>
            <a:endParaRPr dirty="0"/>
          </a:p>
        </p:txBody>
      </p:sp>
      <p:sp>
        <p:nvSpPr>
          <p:cNvPr id="120" name=": 대/내외 활동 공지 통합 플랫폼"/>
          <p:cNvSpPr txBox="1"/>
          <p:nvPr/>
        </p:nvSpPr>
        <p:spPr>
          <a:xfrm>
            <a:off x="8977177" y="6354839"/>
            <a:ext cx="6429645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내외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활동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통합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플랫폼</a:t>
            </a: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21" name="Gragh : 류경빈, 박지수, 이지은…"/>
          <p:cNvSpPr txBox="1"/>
          <p:nvPr/>
        </p:nvSpPr>
        <p:spPr>
          <a:xfrm>
            <a:off x="18855669" y="12264464"/>
            <a:ext cx="482183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Gragh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: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류경빈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박지수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이지은</a:t>
            </a: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l"/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고학년부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)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urpose of Gragh"/>
          <p:cNvSpPr txBox="1"/>
          <p:nvPr/>
        </p:nvSpPr>
        <p:spPr>
          <a:xfrm>
            <a:off x="618848" y="599140"/>
            <a:ext cx="5464811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000"/>
            </a:pPr>
            <a:r>
              <a:t>Purpose of </a:t>
            </a:r>
            <a:r>
              <a:rPr i="1"/>
              <a:t>Gragh</a:t>
            </a:r>
          </a:p>
        </p:txBody>
      </p:sp>
      <p:pic>
        <p:nvPicPr>
          <p:cNvPr id="172" name="이미지" descr="이미지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449300" y="1943100"/>
            <a:ext cx="4724400" cy="8420100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sp>
        <p:nvSpPr>
          <p:cNvPr id="173" name="추천 컨텐츠 이외에 다른 공지사항이 궁금할 경우, 더 알아보기 클릭"/>
          <p:cNvSpPr txBox="1"/>
          <p:nvPr/>
        </p:nvSpPr>
        <p:spPr>
          <a:xfrm>
            <a:off x="4998688" y="11604459"/>
            <a:ext cx="14386624" cy="791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300"/>
            </a:lvl1pPr>
          </a:lstStyle>
          <a:p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추천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컨텐츠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이외에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다른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공지사항이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궁금할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경우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더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알아보기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클릭</a:t>
            </a: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pic>
        <p:nvPicPr>
          <p:cNvPr id="174" name="이미지" descr="이미지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211233" y="1943100"/>
            <a:ext cx="4724401" cy="8420100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sp>
        <p:nvSpPr>
          <p:cNvPr id="175" name="ㅊ"/>
          <p:cNvSpPr/>
          <p:nvPr/>
        </p:nvSpPr>
        <p:spPr>
          <a:xfrm>
            <a:off x="11482072" y="5422660"/>
            <a:ext cx="1420790" cy="10697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endParaRPr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크롤링 구현"/>
          <p:cNvSpPr txBox="1"/>
          <p:nvPr/>
        </p:nvSpPr>
        <p:spPr>
          <a:xfrm>
            <a:off x="618848" y="572786"/>
            <a:ext cx="3037206" cy="910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000"/>
            </a:lvl1pPr>
          </a:lstStyle>
          <a:p>
            <a:r>
              <a:t>크롤링 구현</a:t>
            </a:r>
          </a:p>
        </p:txBody>
      </p:sp>
      <p:pic>
        <p:nvPicPr>
          <p:cNvPr id="178" name="이미지" descr="이미지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1867" y="3723703"/>
            <a:ext cx="4642679" cy="7673559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grpSp>
        <p:nvGrpSpPr>
          <p:cNvPr id="182" name="그룹화"/>
          <p:cNvGrpSpPr/>
          <p:nvPr/>
        </p:nvGrpSpPr>
        <p:grpSpPr>
          <a:xfrm>
            <a:off x="1112856" y="2165577"/>
            <a:ext cx="6148880" cy="11162846"/>
            <a:chOff x="0" y="0"/>
            <a:chExt cx="6148879" cy="11162845"/>
          </a:xfrm>
        </p:grpSpPr>
        <p:pic>
          <p:nvPicPr>
            <p:cNvPr id="179" name="이미지" descr="이미지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6141889" cy="43681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0" name="이미지" descr="이미지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08" y="3912231"/>
              <a:ext cx="6142651" cy="46420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1" name="이미지" descr="이미지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29" y="8532802"/>
              <a:ext cx="6142651" cy="263004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3" name="ㅊ"/>
          <p:cNvSpPr/>
          <p:nvPr/>
        </p:nvSpPr>
        <p:spPr>
          <a:xfrm>
            <a:off x="7625531" y="7025620"/>
            <a:ext cx="1420791" cy="1069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endParaRPr dirty="0"/>
          </a:p>
        </p:txBody>
      </p:sp>
      <p:sp>
        <p:nvSpPr>
          <p:cNvPr id="184" name="Jsoup 라이브러리 사용…"/>
          <p:cNvSpPr txBox="1"/>
          <p:nvPr/>
        </p:nvSpPr>
        <p:spPr>
          <a:xfrm>
            <a:off x="14480091" y="4617398"/>
            <a:ext cx="9664739" cy="5886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96875" indent="-396875" algn="l">
              <a:buSzPct val="125000"/>
              <a:buChar char="•"/>
              <a:defRPr sz="3300"/>
            </a:pP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Jsoup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라이브러리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</a:t>
            </a: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396875" indent="-396875" algn="l">
              <a:buSzPct val="125000"/>
              <a:buChar char="•"/>
              <a:defRPr sz="3300"/>
            </a:pP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396875" indent="-396875" algn="l">
              <a:buSzPct val="125000"/>
              <a:buChar char="•"/>
              <a:defRPr sz="3300"/>
            </a:pP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더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알아보기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버튼이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눌리면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백그라운드에서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크롤링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실행</a:t>
            </a: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l">
              <a:defRPr sz="3300"/>
            </a:pP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396875" indent="-396875" algn="l">
              <a:buSzPct val="125000"/>
              <a:buChar char="•"/>
              <a:defRPr sz="3300"/>
            </a:pP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지정된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URL(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사진은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AI융합학부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)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크롤링</a:t>
            </a: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l">
              <a:defRPr sz="3300"/>
            </a:pP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396875" indent="-396875" algn="l">
              <a:buSzPct val="125000"/>
              <a:buChar char="•"/>
              <a:defRPr sz="3300"/>
            </a:pP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주요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공지와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같은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중복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제거</a:t>
            </a: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l">
              <a:defRPr sz="3300"/>
            </a:pP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396875" indent="-396875" algn="l">
              <a:buSzPct val="125000"/>
              <a:buChar char="•"/>
              <a:defRPr sz="3300"/>
            </a:pP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제목과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개별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사이트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주소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get</a:t>
            </a:r>
          </a:p>
          <a:p>
            <a:pPr algn="l">
              <a:defRPr sz="3300"/>
            </a:pP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l">
              <a:defRPr sz="3300"/>
            </a:pP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사이트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클릭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시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바로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이동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가능하도록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Linkyfy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이용</a:t>
            </a: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향후 응용 분야"/>
          <p:cNvSpPr txBox="1"/>
          <p:nvPr/>
        </p:nvSpPr>
        <p:spPr>
          <a:xfrm>
            <a:off x="618848" y="592064"/>
            <a:ext cx="3767057" cy="8720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000"/>
            </a:lvl1pPr>
          </a:lstStyle>
          <a:p>
            <a:r>
              <a:rPr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향후 응용 분야</a:t>
            </a:r>
          </a:p>
        </p:txBody>
      </p:sp>
      <p:sp>
        <p:nvSpPr>
          <p:cNvPr id="187" name="학교와 학과의 공지사항을 쉽고 빠르게, 한눈에 알 수 있다.…"/>
          <p:cNvSpPr txBox="1"/>
          <p:nvPr/>
        </p:nvSpPr>
        <p:spPr>
          <a:xfrm>
            <a:off x="1822640" y="4490685"/>
            <a:ext cx="20996132" cy="4734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96875" indent="-396875" algn="l">
              <a:buSzPct val="125000"/>
              <a:buChar char="•"/>
              <a:defRPr sz="4300"/>
            </a:pP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학교와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학과의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공지사항을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쉽고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빠르게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한눈에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알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있다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marL="396875" indent="-396875" algn="l">
              <a:buSzPct val="125000"/>
              <a:buChar char="•"/>
              <a:defRPr sz="4300"/>
            </a:pP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396875" indent="-396875" algn="l">
              <a:buSzPct val="125000"/>
              <a:buChar char="•"/>
              <a:defRPr sz="4300"/>
            </a:pP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관심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있는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다른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과에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대한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정보도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바로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확인할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있다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marL="396875" indent="-396875" algn="l">
              <a:buSzPct val="125000"/>
              <a:buChar char="•"/>
              <a:defRPr sz="4300"/>
            </a:pP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396875" indent="-396875" algn="l">
              <a:buSzPct val="125000"/>
              <a:buChar char="•"/>
              <a:defRPr sz="4300"/>
            </a:pP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인턴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교내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활동뿐만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아니라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동아리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등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추천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분야가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넓어질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있다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marL="396875" indent="-396875" algn="l">
              <a:buSzPct val="125000"/>
              <a:buChar char="•"/>
              <a:defRPr sz="4300"/>
            </a:pP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396875" indent="-396875" algn="l">
              <a:buSzPct val="125000"/>
              <a:buChar char="•"/>
              <a:defRPr sz="4300"/>
            </a:pP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더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나아가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학교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학생들만이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아니라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이직을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준비하는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직장인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대학원생들을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위해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응용될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있다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텍스트"/>
          <p:cNvSpPr txBox="1"/>
          <p:nvPr/>
        </p:nvSpPr>
        <p:spPr>
          <a:xfrm>
            <a:off x="618848" y="596280"/>
            <a:ext cx="1762126" cy="863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000"/>
            </a:pPr>
            <a:endParaRPr/>
          </a:p>
        </p:txBody>
      </p:sp>
      <p:pic>
        <p:nvPicPr>
          <p:cNvPr id="124" name="이미지" descr="이미지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434407" y="3356531"/>
            <a:ext cx="4125913" cy="30001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이미지" descr="이미지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7470" y="6305228"/>
            <a:ext cx="5151587" cy="33167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이미지" descr="이미지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303" y="2851908"/>
            <a:ext cx="4219993" cy="3203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이미지" descr="이미지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487674" y="4437879"/>
            <a:ext cx="4620667" cy="350638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ㅊ"/>
          <p:cNvSpPr/>
          <p:nvPr/>
        </p:nvSpPr>
        <p:spPr>
          <a:xfrm>
            <a:off x="12360015" y="5656207"/>
            <a:ext cx="1420791" cy="10697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endParaRPr dirty="0"/>
          </a:p>
        </p:txBody>
      </p:sp>
      <p:pic>
        <p:nvPicPr>
          <p:cNvPr id="129" name="이미지" descr="이미지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64280" y="2272022"/>
            <a:ext cx="4725335" cy="8419345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sp>
        <p:nvSpPr>
          <p:cNvPr id="130" name="흩어져 있던 각종 공지사항, 대/내외 활동들을 한눈에"/>
          <p:cNvSpPr txBox="1"/>
          <p:nvPr/>
        </p:nvSpPr>
        <p:spPr>
          <a:xfrm>
            <a:off x="6542240" y="11276259"/>
            <a:ext cx="11299521" cy="791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300"/>
            </a:lvl1pPr>
          </a:lstStyle>
          <a:p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흩어져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있던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각종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공지사항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대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/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내외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활동들을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한눈에</a:t>
            </a: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urpose of Gragh"/>
          <p:cNvSpPr txBox="1"/>
          <p:nvPr/>
        </p:nvSpPr>
        <p:spPr>
          <a:xfrm>
            <a:off x="618848" y="599140"/>
            <a:ext cx="5464811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000"/>
            </a:pPr>
            <a:r>
              <a:t>Purpose of </a:t>
            </a:r>
            <a:r>
              <a:rPr i="1"/>
              <a:t>Gragh</a:t>
            </a:r>
          </a:p>
        </p:txBody>
      </p:sp>
      <p:pic>
        <p:nvPicPr>
          <p:cNvPr id="133" name="이미지" descr="이미지"/>
          <p:cNvPicPr>
            <a:picLocks noChangeAspect="1"/>
          </p:cNvPicPr>
          <p:nvPr/>
        </p:nvPicPr>
        <p:blipFill>
          <a:blip r:embed="rId2"/>
          <a:srcRect l="2793"/>
          <a:stretch>
            <a:fillRect/>
          </a:stretch>
        </p:blipFill>
        <p:spPr>
          <a:xfrm>
            <a:off x="1108115" y="3890168"/>
            <a:ext cx="4486136" cy="7713847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pic>
        <p:nvPicPr>
          <p:cNvPr id="134" name="이미지" descr="이미지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467" y="3892685"/>
            <a:ext cx="4483101" cy="7708630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sp>
        <p:nvSpPr>
          <p:cNvPr id="135" name="회원가입 절차 설명"/>
          <p:cNvSpPr/>
          <p:nvPr/>
        </p:nvSpPr>
        <p:spPr>
          <a:xfrm>
            <a:off x="13120988" y="2866710"/>
            <a:ext cx="9268502" cy="976058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회원가입 절차 설명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urpose of Gragh"/>
          <p:cNvSpPr txBox="1"/>
          <p:nvPr/>
        </p:nvSpPr>
        <p:spPr>
          <a:xfrm>
            <a:off x="618848" y="599140"/>
            <a:ext cx="5464811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000"/>
            </a:pPr>
            <a:r>
              <a:t>Purpose of </a:t>
            </a:r>
            <a:r>
              <a:rPr i="1"/>
              <a:t>Gragh</a:t>
            </a:r>
          </a:p>
        </p:txBody>
      </p:sp>
      <p:sp>
        <p:nvSpPr>
          <p:cNvPr id="138" name="내 프로필에서 전공 및 세부 관심 사항 기재"/>
          <p:cNvSpPr txBox="1"/>
          <p:nvPr/>
        </p:nvSpPr>
        <p:spPr>
          <a:xfrm>
            <a:off x="11938686" y="3656259"/>
            <a:ext cx="9207412" cy="791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300"/>
            </a:lvl1pPr>
          </a:lstStyle>
          <a:p>
            <a:r>
              <a:rPr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내 프로필에서 전공 및 세부 관심 사항 기재</a:t>
            </a:r>
          </a:p>
        </p:txBody>
      </p:sp>
      <p:pic>
        <p:nvPicPr>
          <p:cNvPr id="139" name="이미지" descr="이미지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841" y="2648933"/>
            <a:ext cx="5930165" cy="10196134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sp>
        <p:nvSpPr>
          <p:cNvPr id="140" name="기재된 정보 DB 저장"/>
          <p:cNvSpPr txBox="1"/>
          <p:nvPr/>
        </p:nvSpPr>
        <p:spPr>
          <a:xfrm>
            <a:off x="14209643" y="7351255"/>
            <a:ext cx="4665498" cy="791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300"/>
            </a:lvl1pPr>
          </a:lstStyle>
          <a:p>
            <a:r>
              <a:rPr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기재된 정보 DB 저장</a:t>
            </a:r>
          </a:p>
        </p:txBody>
      </p:sp>
      <p:sp>
        <p:nvSpPr>
          <p:cNvPr id="141" name="저장된 정보를 바탕으로 컨텐츠 추천"/>
          <p:cNvSpPr txBox="1"/>
          <p:nvPr/>
        </p:nvSpPr>
        <p:spPr>
          <a:xfrm>
            <a:off x="12638786" y="11046251"/>
            <a:ext cx="7807212" cy="791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300"/>
            </a:lvl1pPr>
          </a:lstStyle>
          <a:p>
            <a:r>
              <a:rPr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저장된 정보를 바탕으로 컨텐츠 추천</a:t>
            </a:r>
          </a:p>
        </p:txBody>
      </p:sp>
      <p:sp>
        <p:nvSpPr>
          <p:cNvPr id="142" name="화살표 11"/>
          <p:cNvSpPr/>
          <p:nvPr/>
        </p:nvSpPr>
        <p:spPr>
          <a:xfrm rot="5400000">
            <a:off x="15831996" y="5364640"/>
            <a:ext cx="1420790" cy="10697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43" name="화살표 11"/>
          <p:cNvSpPr/>
          <p:nvPr/>
        </p:nvSpPr>
        <p:spPr>
          <a:xfrm rot="5400000">
            <a:off x="15831996" y="9059636"/>
            <a:ext cx="1420790" cy="1069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urpose of Gragh"/>
          <p:cNvSpPr txBox="1"/>
          <p:nvPr/>
        </p:nvSpPr>
        <p:spPr>
          <a:xfrm>
            <a:off x="618848" y="599140"/>
            <a:ext cx="5464811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000"/>
            </a:pPr>
            <a:r>
              <a:t>Purpose of </a:t>
            </a:r>
            <a:r>
              <a:rPr i="1"/>
              <a:t>Gragh</a:t>
            </a:r>
          </a:p>
        </p:txBody>
      </p:sp>
      <p:pic>
        <p:nvPicPr>
          <p:cNvPr id="146" name="이미지" descr="이미지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841" y="2648933"/>
            <a:ext cx="5930165" cy="10196134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147" name="DB 저장 방법"/>
          <p:cNvSpPr/>
          <p:nvPr/>
        </p:nvSpPr>
        <p:spPr>
          <a:xfrm>
            <a:off x="12386387" y="2170848"/>
            <a:ext cx="10501753" cy="1048064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DB 저장 방법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urpose of Gragh"/>
          <p:cNvSpPr txBox="1"/>
          <p:nvPr/>
        </p:nvSpPr>
        <p:spPr>
          <a:xfrm>
            <a:off x="618848" y="599140"/>
            <a:ext cx="5464811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000"/>
            </a:pPr>
            <a:r>
              <a:t>Purpose of </a:t>
            </a:r>
            <a:r>
              <a:rPr i="1"/>
              <a:t>Gragh</a:t>
            </a:r>
          </a:p>
        </p:txBody>
      </p:sp>
      <p:pic>
        <p:nvPicPr>
          <p:cNvPr id="150" name="이미지" descr="이미지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0504" y="8420098"/>
            <a:ext cx="4267201" cy="4406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이미지" descr="이미지"/>
          <p:cNvPicPr>
            <a:picLocks noChangeAspect="1"/>
          </p:cNvPicPr>
          <p:nvPr/>
        </p:nvPicPr>
        <p:blipFill>
          <a:blip r:embed="rId3"/>
          <a:srcRect b="35144"/>
          <a:stretch>
            <a:fillRect/>
          </a:stretch>
        </p:blipFill>
        <p:spPr>
          <a:xfrm>
            <a:off x="3989854" y="2265839"/>
            <a:ext cx="4508501" cy="4143015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.…"/>
          <p:cNvSpPr txBox="1"/>
          <p:nvPr/>
        </p:nvSpPr>
        <p:spPr>
          <a:xfrm>
            <a:off x="6111047" y="6251062"/>
            <a:ext cx="266116" cy="2066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300"/>
            </a:pPr>
            <a:r>
              <a:t>.</a:t>
            </a:r>
          </a:p>
          <a:p>
            <a:pPr>
              <a:defRPr sz="4300"/>
            </a:pPr>
            <a:r>
              <a:t>.</a:t>
            </a:r>
          </a:p>
          <a:p>
            <a:pPr>
              <a:defRPr sz="4300"/>
            </a:pPr>
            <a:r>
              <a:t>.</a:t>
            </a:r>
          </a:p>
        </p:txBody>
      </p:sp>
      <p:sp>
        <p:nvSpPr>
          <p:cNvPr id="153" name="임의 데이터 만든 방법"/>
          <p:cNvSpPr/>
          <p:nvPr/>
        </p:nvSpPr>
        <p:spPr>
          <a:xfrm>
            <a:off x="12552265" y="2621087"/>
            <a:ext cx="7393122" cy="776847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임의 데이터 만든 방법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urpose of Gragh"/>
          <p:cNvSpPr txBox="1"/>
          <p:nvPr/>
        </p:nvSpPr>
        <p:spPr>
          <a:xfrm>
            <a:off x="618848" y="599140"/>
            <a:ext cx="5464811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000"/>
            </a:pPr>
            <a:r>
              <a:t>Purpose of </a:t>
            </a:r>
            <a:r>
              <a:rPr i="1"/>
              <a:t>Gragh</a:t>
            </a:r>
          </a:p>
        </p:txBody>
      </p:sp>
      <p:pic>
        <p:nvPicPr>
          <p:cNvPr id="156" name="이미지" descr="이미지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3445937" y="1949264"/>
            <a:ext cx="4724401" cy="8420101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pic>
        <p:nvPicPr>
          <p:cNvPr id="157" name="이미지" descr="이미지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3662" y="1949643"/>
            <a:ext cx="4725334" cy="8419344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sp>
        <p:nvSpPr>
          <p:cNvPr id="158" name="ㅊ"/>
          <p:cNvSpPr/>
          <p:nvPr/>
        </p:nvSpPr>
        <p:spPr>
          <a:xfrm>
            <a:off x="11482071" y="5422659"/>
            <a:ext cx="1420791" cy="10697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69" y="0"/>
                </a:moveTo>
                <a:cubicBezTo>
                  <a:pt x="13010" y="0"/>
                  <a:pt x="12551" y="232"/>
                  <a:pt x="12200" y="697"/>
                </a:cubicBezTo>
                <a:cubicBezTo>
                  <a:pt x="11500" y="1626"/>
                  <a:pt x="11500" y="3135"/>
                  <a:pt x="12200" y="4065"/>
                </a:cubicBezTo>
                <a:lnTo>
                  <a:pt x="15479" y="8419"/>
                </a:lnTo>
                <a:lnTo>
                  <a:pt x="1793" y="8419"/>
                </a:lnTo>
                <a:cubicBezTo>
                  <a:pt x="802" y="8419"/>
                  <a:pt x="0" y="9485"/>
                  <a:pt x="0" y="10800"/>
                </a:cubicBezTo>
                <a:cubicBezTo>
                  <a:pt x="0" y="12115"/>
                  <a:pt x="802" y="13181"/>
                  <a:pt x="1793" y="13181"/>
                </a:cubicBezTo>
                <a:lnTo>
                  <a:pt x="15479" y="13181"/>
                </a:lnTo>
                <a:lnTo>
                  <a:pt x="12200" y="17535"/>
                </a:lnTo>
                <a:cubicBezTo>
                  <a:pt x="11500" y="18465"/>
                  <a:pt x="11500" y="19974"/>
                  <a:pt x="12200" y="20903"/>
                </a:cubicBezTo>
                <a:cubicBezTo>
                  <a:pt x="12551" y="21368"/>
                  <a:pt x="13010" y="21600"/>
                  <a:pt x="13469" y="21600"/>
                </a:cubicBezTo>
                <a:cubicBezTo>
                  <a:pt x="13927" y="21600"/>
                  <a:pt x="14387" y="21368"/>
                  <a:pt x="14737" y="20903"/>
                </a:cubicBezTo>
                <a:lnTo>
                  <a:pt x="21074" y="12484"/>
                </a:lnTo>
                <a:cubicBezTo>
                  <a:pt x="21424" y="12019"/>
                  <a:pt x="21600" y="11409"/>
                  <a:pt x="21600" y="10800"/>
                </a:cubicBezTo>
                <a:cubicBezTo>
                  <a:pt x="21600" y="10191"/>
                  <a:pt x="21424" y="9581"/>
                  <a:pt x="21074" y="9116"/>
                </a:cubicBezTo>
                <a:lnTo>
                  <a:pt x="14737" y="697"/>
                </a:lnTo>
                <a:cubicBezTo>
                  <a:pt x="14387" y="232"/>
                  <a:pt x="13927" y="0"/>
                  <a:pt x="1346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endParaRPr dirty="0"/>
          </a:p>
        </p:txBody>
      </p:sp>
      <p:sp>
        <p:nvSpPr>
          <p:cNvPr id="159" name="카테고리 선택 시,  사용자에게 추천하는 컨텐츠 제공"/>
          <p:cNvSpPr txBox="1"/>
          <p:nvPr/>
        </p:nvSpPr>
        <p:spPr>
          <a:xfrm>
            <a:off x="6567633" y="11628156"/>
            <a:ext cx="11248734" cy="791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300"/>
            </a:lvl1pPr>
          </a:lstStyle>
          <a:p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카테고리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선택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시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사용자에게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추천하는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컨텐츠</a:t>
            </a:r>
            <a:r>
              <a:rPr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제공</a:t>
            </a:r>
            <a:endParaRPr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urpose of Gragh"/>
          <p:cNvSpPr txBox="1"/>
          <p:nvPr/>
        </p:nvSpPr>
        <p:spPr>
          <a:xfrm>
            <a:off x="618848" y="599140"/>
            <a:ext cx="5464811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000"/>
            </a:pPr>
            <a:r>
              <a:t>Purpose of </a:t>
            </a:r>
            <a:r>
              <a:rPr i="1"/>
              <a:t>Gragh</a:t>
            </a:r>
          </a:p>
        </p:txBody>
      </p:sp>
      <p:sp>
        <p:nvSpPr>
          <p:cNvPr id="162" name="추천 시스템 코드 사진"/>
          <p:cNvSpPr/>
          <p:nvPr/>
        </p:nvSpPr>
        <p:spPr>
          <a:xfrm>
            <a:off x="1858050" y="3676039"/>
            <a:ext cx="8018662" cy="528578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추천 시스템 코드 사진</a:t>
            </a:r>
          </a:p>
        </p:txBody>
      </p:sp>
      <p:sp>
        <p:nvSpPr>
          <p:cNvPr id="163" name="코드 설명"/>
          <p:cNvSpPr/>
          <p:nvPr/>
        </p:nvSpPr>
        <p:spPr>
          <a:xfrm>
            <a:off x="12812930" y="1886486"/>
            <a:ext cx="9729570" cy="938300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코드 설명</a:t>
            </a:r>
          </a:p>
        </p:txBody>
      </p:sp>
      <p:sp>
        <p:nvSpPr>
          <p:cNvPr id="164" name="설명 : 이러한 경우에 cf 사용"/>
          <p:cNvSpPr txBox="1"/>
          <p:nvPr/>
        </p:nvSpPr>
        <p:spPr>
          <a:xfrm>
            <a:off x="5233432" y="10993263"/>
            <a:ext cx="4391026" cy="592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설명 : 이러한 경우에 cf 사용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urpose of Gragh"/>
          <p:cNvSpPr txBox="1"/>
          <p:nvPr/>
        </p:nvSpPr>
        <p:spPr>
          <a:xfrm>
            <a:off x="618848" y="599140"/>
            <a:ext cx="5464811" cy="85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5000"/>
            </a:pPr>
            <a:r>
              <a:t>Purpose of </a:t>
            </a:r>
            <a:r>
              <a:rPr i="1"/>
              <a:t>Gragh</a:t>
            </a:r>
          </a:p>
        </p:txBody>
      </p:sp>
      <p:sp>
        <p:nvSpPr>
          <p:cNvPr id="167" name="추천 시스템 코드 사진"/>
          <p:cNvSpPr/>
          <p:nvPr/>
        </p:nvSpPr>
        <p:spPr>
          <a:xfrm>
            <a:off x="1858050" y="3676039"/>
            <a:ext cx="8018662" cy="528578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추천 시스템 코드 사진</a:t>
            </a:r>
          </a:p>
        </p:txBody>
      </p:sp>
      <p:sp>
        <p:nvSpPr>
          <p:cNvPr id="168" name="코드 설명"/>
          <p:cNvSpPr/>
          <p:nvPr/>
        </p:nvSpPr>
        <p:spPr>
          <a:xfrm>
            <a:off x="12812930" y="1886486"/>
            <a:ext cx="9729570" cy="938300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코드 설명</a:t>
            </a:r>
          </a:p>
        </p:txBody>
      </p:sp>
      <p:sp>
        <p:nvSpPr>
          <p:cNvPr id="169" name="설명 : 이러한 경우에 cb 사용"/>
          <p:cNvSpPr txBox="1"/>
          <p:nvPr/>
        </p:nvSpPr>
        <p:spPr>
          <a:xfrm>
            <a:off x="5535925" y="10424540"/>
            <a:ext cx="4496944" cy="592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설명 : 이러한 경우에 cb 사용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</Words>
  <Application>Microsoft Office PowerPoint</Application>
  <PresentationFormat>사용자 지정</PresentationFormat>
  <Paragraphs>50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Apple SD Gothic Neo</vt:lpstr>
      <vt:lpstr>Helvetica Neue</vt:lpstr>
      <vt:lpstr>Helvetica Neue Light</vt:lpstr>
      <vt:lpstr>Helvetica Neue Medium</vt:lpstr>
      <vt:lpstr>White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경빈 류</cp:lastModifiedBy>
  <cp:revision>2</cp:revision>
  <dcterms:modified xsi:type="dcterms:W3CDTF">2024-09-04T16:51:08Z</dcterms:modified>
</cp:coreProperties>
</file>